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3374220-E006-45D2-8900-353709F5CD4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63517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374220-E006-45D2-8900-353709F5CD4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150128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374220-E006-45D2-8900-353709F5CD4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388075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374220-E006-45D2-8900-353709F5CD4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276764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3374220-E006-45D2-8900-353709F5CD4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29778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3374220-E006-45D2-8900-353709F5CD44}"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76212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3374220-E006-45D2-8900-353709F5CD44}"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240936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3374220-E006-45D2-8900-353709F5CD44}"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118387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374220-E006-45D2-8900-353709F5CD44}"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354544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374220-E006-45D2-8900-353709F5CD44}"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166564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374220-E006-45D2-8900-353709F5CD44}"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DEC7B76-E4D7-4FC5-8BE1-48EAC3B8F6C1}" type="slidenum">
              <a:rPr lang="ar-IQ" smtClean="0"/>
              <a:t>‹#›</a:t>
            </a:fld>
            <a:endParaRPr lang="ar-IQ"/>
          </a:p>
        </p:txBody>
      </p:sp>
    </p:spTree>
    <p:extLst>
      <p:ext uri="{BB962C8B-B14F-4D97-AF65-F5344CB8AC3E}">
        <p14:creationId xmlns:p14="http://schemas.microsoft.com/office/powerpoint/2010/main" val="2064334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374220-E006-45D2-8900-353709F5CD44}"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EC7B76-E4D7-4FC5-8BE1-48EAC3B8F6C1}" type="slidenum">
              <a:rPr lang="ar-IQ" smtClean="0"/>
              <a:t>‹#›</a:t>
            </a:fld>
            <a:endParaRPr lang="ar-IQ"/>
          </a:p>
        </p:txBody>
      </p:sp>
    </p:spTree>
    <p:extLst>
      <p:ext uri="{BB962C8B-B14F-4D97-AF65-F5344CB8AC3E}">
        <p14:creationId xmlns:p14="http://schemas.microsoft.com/office/powerpoint/2010/main" val="1994060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lstStyle/>
          <a:p>
            <a:r>
              <a:rPr lang="ar-IQ" b="1" dirty="0" smtClean="0"/>
              <a:t>انواع التمارين الهوائية </a:t>
            </a:r>
            <a:endParaRPr lang="ar-IQ" b="1" dirty="0"/>
          </a:p>
        </p:txBody>
      </p:sp>
    </p:spTree>
    <p:extLst>
      <p:ext uri="{BB962C8B-B14F-4D97-AF65-F5344CB8AC3E}">
        <p14:creationId xmlns:p14="http://schemas.microsoft.com/office/powerpoint/2010/main" val="416001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pPr fontAlgn="base"/>
            <a:r>
              <a:rPr lang="ar-IQ" sz="2400" dirty="0"/>
              <a:t>نقسم التمارين الرياضية إلى نوعين، الأول التمارين الهوائية مثل المشي والهرولة والسباحة وركوب الدراجة والنوع الثاني التمارين اللاهوائية مثل رفع الأثقال. والتمارين الهوائية أكثر فائدة لمرضى السكري وفيما يلي بعض الملاحظات على بعض أنواعها:</a:t>
            </a:r>
            <a:br>
              <a:rPr lang="ar-IQ" sz="2400" dirty="0"/>
            </a:br>
            <a:r>
              <a:rPr lang="ar-IQ" sz="2400" b="1" dirty="0"/>
              <a:t>رياضة المشي</a:t>
            </a:r>
            <a:r>
              <a:rPr lang="ar-IQ" sz="2400" dirty="0"/>
              <a:t/>
            </a:r>
            <a:br>
              <a:rPr lang="ar-IQ" sz="2400" dirty="0"/>
            </a:br>
            <a:r>
              <a:rPr lang="ar-IQ" sz="2400" dirty="0"/>
              <a:t>تعتبر من أفضل أنـواع الرياضات التي تستطيع أن تبــــدأ بها برنامجك الرياضي خاصة إذا لم تكـــن تزاول الرياضة سابقا.. وكل ما تحتاجه للبدء هو حذاء مريح وملابس قطنية مريحة، وتحتاج أولا للسير لمدة 10 ـ 15 دقيقة ثم زيادة المدة تدريجيا كل أسبوع حتى تصل إلى 45 دقيقة يوميا بمعدل ثلاث إلى خمس مرات أسبوعيا. وحتى تكون رياضة المشي مفيدة فلا بد من السير بخطوة سريعة لزيادة ضربات القلب إلى المعدل المطلوب فالمشي البطيء لا يؤدي الغرض المنشود.</a:t>
            </a:r>
            <a:br>
              <a:rPr lang="ar-IQ" sz="2400" dirty="0"/>
            </a:br>
            <a:r>
              <a:rPr lang="ar-IQ" sz="2400" b="1" dirty="0"/>
              <a:t>الهرولة</a:t>
            </a:r>
            <a:r>
              <a:rPr lang="ar-IQ" sz="2400" dirty="0"/>
              <a:t/>
            </a:r>
            <a:br>
              <a:rPr lang="ar-IQ" sz="2400" dirty="0"/>
            </a:br>
            <a:r>
              <a:rPr lang="ar-IQ" sz="2400" dirty="0"/>
              <a:t>الهرولة والجري السريع نوع آخر من الرياضة وقد انتشر بصورة كبيرة في السنوات الماضية إلا أن الهرولة قد تسبب آلاما في المفاصل بعد فترة وذلك لأن الجسم يتلقى صدمات متتابعة أثناء الهرولة قد تضر بالمفاصل لذا يجب أن تكون الهرولة على أطراف الأصابع. المشي السريع أفضل من الهرولة أو يمكن الجمع بين المشي السريع والهرولة في وقت واحد. أما رياضة الجري السريع لمسافة طويلة فلا تفضل لمرضى السكري.</a:t>
            </a:r>
          </a:p>
        </p:txBody>
      </p:sp>
    </p:spTree>
    <p:extLst>
      <p:ext uri="{BB962C8B-B14F-4D97-AF65-F5344CB8AC3E}">
        <p14:creationId xmlns:p14="http://schemas.microsoft.com/office/powerpoint/2010/main" val="9367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pPr fontAlgn="base"/>
            <a:r>
              <a:rPr lang="ar-IQ" sz="3200" b="1" dirty="0" smtClean="0"/>
              <a:t>السباحة</a:t>
            </a:r>
            <a:r>
              <a:rPr lang="ar-IQ" sz="3200" dirty="0"/>
              <a:t/>
            </a:r>
            <a:br>
              <a:rPr lang="ar-IQ" sz="3200" dirty="0"/>
            </a:br>
            <a:r>
              <a:rPr lang="ar-IQ" sz="3200" dirty="0"/>
              <a:t>إذا كنت تجيد السباحة وتملك مسبحا خاصا فيمكنك مزاولة السباحة لتحقيق برنامجك الرياضي، ابدأ بالسباحة لمسافات قصيرة ثم اعمل على زيادة مسافــة السباحة تدريجيا كأن تقطع كامل مسافة المسبح مرة واحدة ثم تستريح ثم مرتين ثم تستريح وهكذا حسب قدرة لياقتك البدنية حتى تصل إلى 6 ـ 8 مرات متوالية. وتعتبر السباحة أفضل أنواع الرياضة للمرضى الذين يعانون من آلام المفاصل.</a:t>
            </a:r>
            <a:br>
              <a:rPr lang="ar-IQ" sz="3200" dirty="0"/>
            </a:br>
            <a:r>
              <a:rPr lang="ar-IQ" sz="3200" b="1" dirty="0"/>
              <a:t>الدراجة</a:t>
            </a:r>
            <a:r>
              <a:rPr lang="ar-IQ" sz="3200" dirty="0"/>
              <a:t/>
            </a:r>
            <a:br>
              <a:rPr lang="ar-IQ" sz="3200" dirty="0"/>
            </a:br>
            <a:r>
              <a:rPr lang="ar-IQ" sz="3200" dirty="0"/>
              <a:t>أحد أنواع الرياضات المفيدة والقليلة الخطر وتزداد الفائدة منها إذا مارستها في طريق يوجد به مرتفعات أو قمت بزيادة المقاومة بالدراجات التي تحتوي على سرعات مختلفة. تأكد من أن مقعد الدراجة مريح وأن فرامل الدراجة جيدة لتجتنب أي حادث.</a:t>
            </a:r>
            <a:br>
              <a:rPr lang="ar-IQ" sz="3200" dirty="0"/>
            </a:br>
            <a:endParaRPr lang="ar-IQ" sz="3200" dirty="0"/>
          </a:p>
        </p:txBody>
      </p:sp>
    </p:spTree>
    <p:extLst>
      <p:ext uri="{BB962C8B-B14F-4D97-AF65-F5344CB8AC3E}">
        <p14:creationId xmlns:p14="http://schemas.microsoft.com/office/powerpoint/2010/main" val="202264664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41</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انواع التمارين الهوائية </vt:lpstr>
      <vt:lpstr>نقسم التمارين الرياضية إلى نوعين، الأول التمارين الهوائية مثل المشي والهرولة والسباحة وركوب الدراجة والنوع الثاني التمارين اللاهوائية مثل رفع الأثقال. والتمارين الهوائية أكثر فائدة لمرضى السكري وفيما يلي بعض الملاحظات على بعض أنواعها: رياضة المشي تعتبر من أفضل أنـواع الرياضات التي تستطيع أن تبــــدأ بها برنامجك الرياضي خاصة إذا لم تكـــن تزاول الرياضة سابقا.. وكل ما تحتاجه للبدء هو حذاء مريح وملابس قطنية مريحة، وتحتاج أولا للسير لمدة 10 ـ 15 دقيقة ثم زيادة المدة تدريجيا كل أسبوع حتى تصل إلى 45 دقيقة يوميا بمعدل ثلاث إلى خمس مرات أسبوعيا. وحتى تكون رياضة المشي مفيدة فلا بد من السير بخطوة سريعة لزيادة ضربات القلب إلى المعدل المطلوب فالمشي البطيء لا يؤدي الغرض المنشود. الهرولة الهرولة والجري السريع نوع آخر من الرياضة وقد انتشر بصورة كبيرة في السنوات الماضية إلا أن الهرولة قد تسبب آلاما في المفاصل بعد فترة وذلك لأن الجسم يتلقى صدمات متتابعة أثناء الهرولة قد تضر بالمفاصل لذا يجب أن تكون الهرولة على أطراف الأصابع. المشي السريع أفضل من الهرولة أو يمكن الجمع بين المشي السريع والهرولة في وقت واحد. أما رياضة الجري السريع لمسافة طويلة فلا تفضل لمرضى السكري.</vt:lpstr>
      <vt:lpstr>السباحة إذا كنت تجيد السباحة وتملك مسبحا خاصا فيمكنك مزاولة السباحة لتحقيق برنامجك الرياضي، ابدأ بالسباحة لمسافات قصيرة ثم اعمل على زيادة مسافــة السباحة تدريجيا كأن تقطع كامل مسافة المسبح مرة واحدة ثم تستريح ثم مرتين ثم تستريح وهكذا حسب قدرة لياقتك البدنية حتى تصل إلى 6 ـ 8 مرات متوالية. وتعتبر السباحة أفضل أنواع الرياضة للمرضى الذين يعانون من آلام المفاصل. الدراجة أحد أنواع الرياضات المفيدة والقليلة الخطر وتزداد الفائدة منها إذا مارستها في طريق يوجد به مرتفعات أو قمت بزيادة المقاومة بالدراجات التي تحتوي على سرعات مختلفة. تأكد من أن مقعد الدراجة مريح وأن فرامل الدراجة جيدة لتجتنب أي حادث.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dc:title>
  <dc:creator>hp</dc:creator>
  <cp:lastModifiedBy>hp</cp:lastModifiedBy>
  <cp:revision>4</cp:revision>
  <dcterms:created xsi:type="dcterms:W3CDTF">2018-12-09T21:33:29Z</dcterms:created>
  <dcterms:modified xsi:type="dcterms:W3CDTF">2018-12-09T22:01:28Z</dcterms:modified>
</cp:coreProperties>
</file>